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512" y="3209925"/>
            <a:ext cx="3990975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95137"/>
            <a:ext cx="11953875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27" y="3362692"/>
            <a:ext cx="11858625" cy="2981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48" y="1334233"/>
            <a:ext cx="11858625" cy="1885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7259" y="807427"/>
            <a:ext cx="1771650" cy="495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303249" y="2776846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03249" y="3345180"/>
            <a:ext cx="487506" cy="378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26109" y="3900512"/>
            <a:ext cx="487506" cy="378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94540" y="4396667"/>
            <a:ext cx="487506" cy="378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67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94" y="1284410"/>
            <a:ext cx="119348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7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322" y="1437543"/>
            <a:ext cx="1029652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408" y="838566"/>
            <a:ext cx="1752600" cy="48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22227" y="1399799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404132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42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862137"/>
            <a:ext cx="11915775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883" y="2360451"/>
            <a:ext cx="11630025" cy="109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109" y="3413748"/>
            <a:ext cx="11725275" cy="1095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09" y="4466743"/>
            <a:ext cx="90297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56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212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2024-11-25T07:21:09Z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